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BBCCB-6A2A-4A1B-8754-6B22E40561F0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10D81-CE2D-4D29-BAF9-A79FC1E9D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05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78410-8291-468F-8E89-B12BE2649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BDDA20-BD98-4F0C-B14F-EA7CC28B6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18EF16-DECE-406C-AF06-24121C1A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82DE6A-E8B7-4CEA-BC32-602CBAF53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E6FC68-868A-4347-9971-A8217427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75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89ED6B-6AB5-4EE6-82DA-C9B6C6F4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75FCB2-971F-4379-8887-098844D2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9EB081-5EFC-431D-860A-76CD524B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04CA19-A65A-44C6-9778-8DFBD8E25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5D55B1-D318-47E6-8D22-D20F9AD9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17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B91240-3C41-4365-8474-C51A609EE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012993-D410-448B-A0A5-6E446B42A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9D9A3D-0A73-49A0-9133-2DD09521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B62B78-5502-4A87-85D5-1F38A47F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5ECE89-B886-4702-B0D8-92EF4CA6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05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647A7-2968-4E4D-B275-FF0D5FD1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220690-2955-43D7-904C-4982B7458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409E8A-BD08-495E-A2E9-BD54679D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0D7574-1DDE-49A8-8768-69D3C69C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8FA3F0-EA60-414E-95A7-80E67567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79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B545E-5BB8-4BBD-83DC-D8EE864C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255B29-8C12-4632-B105-6523001B4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E83841-B300-4F9C-8CBA-00DEF35A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7E63C9-A853-4804-A07F-997E18F8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738C55-0274-4F2E-ADCA-6B5C0A1C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27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CBEED-FAF0-4841-8D27-C2E339BD8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54BDF5-CD12-48A7-93C9-288C09BE8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416A44-0928-4723-BDD4-31734242B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819245-B173-4930-ACBF-92D1F990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1381D1-AA14-4F21-9A92-7922336F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5B7E55-A2B3-4D51-9639-7DE06804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26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178A4-9024-4CBD-8BFF-AC22F918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FDBDDF-A514-4E2D-A3F1-D609635B1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DD7A16-079C-4E4E-96B2-3B7F16D6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7E4257-25BF-41AE-9EFB-964AD7C74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A6ADD12-F98A-4F69-9CED-D15A33E5D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BD6151F-23F0-4630-8041-4602C8A03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FB5D2FB-B6B4-4B45-A1F3-2E170077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F1A133E-09B6-4619-992E-99E88B60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1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182A5-3641-4EB3-B01F-74B4E8BF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C251662-360F-444C-BEBE-242FA2F2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368711-650E-4C34-9F76-DAE27B4B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974083A-F4A7-4234-A001-FB463CA0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16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6F52C5E-687E-4CED-93E8-3557B131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81EFCB3-DDDB-4DC9-A6E3-7B48A537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7BDCC6-248D-4C22-A97B-B34BBDE1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59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9D33B-3E1A-446F-AB3A-23EE2DD77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4B1F5B-3FDC-41AF-9F91-CDB07E4CF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1F6DBC-F654-4B68-854A-8530A26F1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262581-81CC-4437-A297-4B0601BF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361D60-2045-4226-AC69-50D6A7FD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9143C-DC25-4E7C-B817-794F97E38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0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16007-B05A-4DD5-825D-9F28123B3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10959E8-B049-46B8-99BD-4803B5938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D4DC8F9-4525-4224-A169-F35C5D148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774A8B-F72D-43DA-8C6B-20495FBA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164198-59F9-4605-B6E8-3C95FBDCC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7A4A17-1545-4F9B-9529-D3C85EEBE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97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404C9AD-2306-4593-912E-48E40194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364D57-085B-4697-BD0F-087537C9A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712A06-1704-4074-A3CB-78B50FC02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3EBF-B938-43BD-A4D6-53DF4218FB2B}" type="datetimeFigureOut">
              <a:rPr lang="pt-BR" smtClean="0"/>
              <a:t>14/10/2021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80223C-82C9-4F42-961D-625270603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2A0DB-B63F-4ADC-981D-D66886B45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044C-C8E3-4D42-949C-956775458F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1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6">
            <a:extLst>
              <a:ext uri="{FF2B5EF4-FFF2-40B4-BE49-F238E27FC236}">
                <a16:creationId xmlns:a16="http://schemas.microsoft.com/office/drawing/2014/main" id="{F09F42DC-5DC3-4E68-883C-151720032F0F}"/>
              </a:ext>
            </a:extLst>
          </p:cNvPr>
          <p:cNvSpPr txBox="1">
            <a:spLocks/>
          </p:cNvSpPr>
          <p:nvPr/>
        </p:nvSpPr>
        <p:spPr>
          <a:xfrm>
            <a:off x="885135" y="200305"/>
            <a:ext cx="10604677" cy="4653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25000"/>
            </a:pPr>
            <a:r>
              <a:rPr lang="en-US" b="1" dirty="0">
                <a:solidFill>
                  <a:srgbClr val="241A2A"/>
                </a:solidFill>
                <a:latin typeface="Raleway"/>
                <a:ea typeface="Raleway"/>
                <a:cs typeface="Raleway"/>
                <a:sym typeface="Raleway"/>
              </a:rPr>
              <a:t>CANVAS: NOME DO NEGOCIOS</a:t>
            </a:r>
          </a:p>
        </p:txBody>
      </p:sp>
      <p:grpSp>
        <p:nvGrpSpPr>
          <p:cNvPr id="4" name="Shape 78">
            <a:extLst>
              <a:ext uri="{FF2B5EF4-FFF2-40B4-BE49-F238E27FC236}">
                <a16:creationId xmlns:a16="http://schemas.microsoft.com/office/drawing/2014/main" id="{CC055D8B-E0EA-444A-9F50-E0AA8DF3D97F}"/>
              </a:ext>
            </a:extLst>
          </p:cNvPr>
          <p:cNvGrpSpPr/>
          <p:nvPr/>
        </p:nvGrpSpPr>
        <p:grpSpPr>
          <a:xfrm>
            <a:off x="1049325" y="739915"/>
            <a:ext cx="10093349" cy="5230572"/>
            <a:chOff x="669900" y="1322628"/>
            <a:chExt cx="8615809" cy="4785998"/>
          </a:xfrm>
        </p:grpSpPr>
        <p:grpSp>
          <p:nvGrpSpPr>
            <p:cNvPr id="5" name="Shape 79">
              <a:extLst>
                <a:ext uri="{FF2B5EF4-FFF2-40B4-BE49-F238E27FC236}">
                  <a16:creationId xmlns:a16="http://schemas.microsoft.com/office/drawing/2014/main" id="{4A4100B8-6CDD-48CC-91FA-67EE79975301}"/>
                </a:ext>
              </a:extLst>
            </p:cNvPr>
            <p:cNvGrpSpPr/>
            <p:nvPr/>
          </p:nvGrpSpPr>
          <p:grpSpPr>
            <a:xfrm>
              <a:off x="669900" y="1322628"/>
              <a:ext cx="8615809" cy="4785998"/>
              <a:chOff x="593724" y="1322625"/>
              <a:chExt cx="7953300" cy="3646475"/>
            </a:xfrm>
          </p:grpSpPr>
          <p:sp>
            <p:nvSpPr>
              <p:cNvPr id="15" name="Shape 80">
                <a:extLst>
                  <a:ext uri="{FF2B5EF4-FFF2-40B4-BE49-F238E27FC236}">
                    <a16:creationId xmlns:a16="http://schemas.microsoft.com/office/drawing/2014/main" id="{81C7321D-7E12-49E1-835D-BC0B8E8EDF0F}"/>
                  </a:ext>
                </a:extLst>
              </p:cNvPr>
              <p:cNvSpPr/>
              <p:nvPr/>
            </p:nvSpPr>
            <p:spPr>
              <a:xfrm>
                <a:off x="593724" y="1322625"/>
                <a:ext cx="7953300" cy="3636300"/>
              </a:xfrm>
              <a:prstGeom prst="rect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44975" tIns="44975" rIns="44975" bIns="4497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2000" dirty="0">
                  <a:solidFill>
                    <a:srgbClr val="0000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endParaRPr>
              </a:p>
            </p:txBody>
          </p:sp>
          <p:cxnSp>
            <p:nvCxnSpPr>
              <p:cNvPr id="16" name="Shape 81">
                <a:extLst>
                  <a:ext uri="{FF2B5EF4-FFF2-40B4-BE49-F238E27FC236}">
                    <a16:creationId xmlns:a16="http://schemas.microsoft.com/office/drawing/2014/main" id="{F5335DF6-D9AD-4D7A-8E68-C7AF6F09F42E}"/>
                  </a:ext>
                </a:extLst>
              </p:cNvPr>
              <p:cNvCxnSpPr/>
              <p:nvPr/>
            </p:nvCxnSpPr>
            <p:spPr>
              <a:xfrm>
                <a:off x="613410" y="4053218"/>
                <a:ext cx="7919400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" name="Shape 82">
                <a:extLst>
                  <a:ext uri="{FF2B5EF4-FFF2-40B4-BE49-F238E27FC236}">
                    <a16:creationId xmlns:a16="http://schemas.microsoft.com/office/drawing/2014/main" id="{4E111BF4-EF76-4B2C-902C-5A9658E3C3A5}"/>
                  </a:ext>
                </a:extLst>
              </p:cNvPr>
              <p:cNvCxnSpPr/>
              <p:nvPr/>
            </p:nvCxnSpPr>
            <p:spPr>
              <a:xfrm>
                <a:off x="6949327" y="1324132"/>
                <a:ext cx="0" cy="27207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8" name="Shape 83">
                <a:extLst>
                  <a:ext uri="{FF2B5EF4-FFF2-40B4-BE49-F238E27FC236}">
                    <a16:creationId xmlns:a16="http://schemas.microsoft.com/office/drawing/2014/main" id="{53951173-70E5-476E-B22B-1DE91DF871BA}"/>
                  </a:ext>
                </a:extLst>
              </p:cNvPr>
              <p:cNvCxnSpPr/>
              <p:nvPr/>
            </p:nvCxnSpPr>
            <p:spPr>
              <a:xfrm>
                <a:off x="2196686" y="1324132"/>
                <a:ext cx="0" cy="27198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9" name="Shape 84">
                <a:extLst>
                  <a:ext uri="{FF2B5EF4-FFF2-40B4-BE49-F238E27FC236}">
                    <a16:creationId xmlns:a16="http://schemas.microsoft.com/office/drawing/2014/main" id="{3E468A13-EBFC-4661-9C84-9CBDC84E0360}"/>
                  </a:ext>
                </a:extLst>
              </p:cNvPr>
              <p:cNvCxnSpPr/>
              <p:nvPr/>
            </p:nvCxnSpPr>
            <p:spPr>
              <a:xfrm>
                <a:off x="3777150" y="1324132"/>
                <a:ext cx="0" cy="27207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" name="Shape 85">
                <a:extLst>
                  <a:ext uri="{FF2B5EF4-FFF2-40B4-BE49-F238E27FC236}">
                    <a16:creationId xmlns:a16="http://schemas.microsoft.com/office/drawing/2014/main" id="{B4BA0A2D-5A3A-4327-A586-0385A437BC49}"/>
                  </a:ext>
                </a:extLst>
              </p:cNvPr>
              <p:cNvCxnSpPr/>
              <p:nvPr/>
            </p:nvCxnSpPr>
            <p:spPr>
              <a:xfrm>
                <a:off x="5363239" y="1324132"/>
                <a:ext cx="0" cy="27207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1" name="Shape 86">
                <a:extLst>
                  <a:ext uri="{FF2B5EF4-FFF2-40B4-BE49-F238E27FC236}">
                    <a16:creationId xmlns:a16="http://schemas.microsoft.com/office/drawing/2014/main" id="{410B1C89-6821-4676-8747-4E3106688EC5}"/>
                  </a:ext>
                </a:extLst>
              </p:cNvPr>
              <p:cNvCxnSpPr/>
              <p:nvPr/>
            </p:nvCxnSpPr>
            <p:spPr>
              <a:xfrm>
                <a:off x="2199498" y="2702555"/>
                <a:ext cx="1590000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" name="Shape 87">
                <a:extLst>
                  <a:ext uri="{FF2B5EF4-FFF2-40B4-BE49-F238E27FC236}">
                    <a16:creationId xmlns:a16="http://schemas.microsoft.com/office/drawing/2014/main" id="{6D61F189-7CA9-4356-BFC8-12C3ABEB1FC7}"/>
                  </a:ext>
                </a:extLst>
              </p:cNvPr>
              <p:cNvCxnSpPr/>
              <p:nvPr/>
            </p:nvCxnSpPr>
            <p:spPr>
              <a:xfrm>
                <a:off x="5350584" y="2702555"/>
                <a:ext cx="1590000" cy="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3" name="Shape 88">
                <a:extLst>
                  <a:ext uri="{FF2B5EF4-FFF2-40B4-BE49-F238E27FC236}">
                    <a16:creationId xmlns:a16="http://schemas.microsoft.com/office/drawing/2014/main" id="{9F4BBD28-7083-4955-8C9F-65E76BBA07EB}"/>
                  </a:ext>
                </a:extLst>
              </p:cNvPr>
              <p:cNvCxnSpPr/>
              <p:nvPr/>
            </p:nvCxnSpPr>
            <p:spPr>
              <a:xfrm rot="10800000">
                <a:off x="4573006" y="4055000"/>
                <a:ext cx="0" cy="914100"/>
              </a:xfrm>
              <a:prstGeom prst="straightConnector1">
                <a:avLst/>
              </a:prstGeom>
              <a:noFill/>
              <a:ln w="28575" cap="flat" cmpd="sng">
                <a:solidFill>
                  <a:srgbClr val="53585F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sp>
          <p:nvSpPr>
            <p:cNvPr id="6" name="Shape 89">
              <a:extLst>
                <a:ext uri="{FF2B5EF4-FFF2-40B4-BE49-F238E27FC236}">
                  <a16:creationId xmlns:a16="http://schemas.microsoft.com/office/drawing/2014/main" id="{4D878308-83AA-4AB9-8CC4-32A19EB26D3C}"/>
                </a:ext>
              </a:extLst>
            </p:cNvPr>
            <p:cNvSpPr/>
            <p:nvPr/>
          </p:nvSpPr>
          <p:spPr>
            <a:xfrm>
              <a:off x="7570432" y="1405147"/>
              <a:ext cx="1345200" cy="1881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Segmentos</a:t>
              </a:r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 de </a:t>
              </a: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Clientes</a:t>
              </a:r>
              <a:endPara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/>
                <a:sym typeface="Raleway"/>
              </a:endParaRPr>
            </a:p>
          </p:txBody>
        </p:sp>
        <p:sp>
          <p:nvSpPr>
            <p:cNvPr id="7" name="Shape 90">
              <a:extLst>
                <a:ext uri="{FF2B5EF4-FFF2-40B4-BE49-F238E27FC236}">
                  <a16:creationId xmlns:a16="http://schemas.microsoft.com/office/drawing/2014/main" id="{066E4FF9-041A-4A2F-82AD-EDA837E8B928}"/>
                </a:ext>
              </a:extLst>
            </p:cNvPr>
            <p:cNvSpPr/>
            <p:nvPr/>
          </p:nvSpPr>
          <p:spPr>
            <a:xfrm>
              <a:off x="5866449" y="1409577"/>
              <a:ext cx="1168199" cy="1881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Relacionamento</a:t>
              </a:r>
              <a:endPara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/>
                <a:sym typeface="Raleway"/>
              </a:endParaRPr>
            </a:p>
          </p:txBody>
        </p:sp>
        <p:sp>
          <p:nvSpPr>
            <p:cNvPr id="8" name="Shape 91">
              <a:extLst>
                <a:ext uri="{FF2B5EF4-FFF2-40B4-BE49-F238E27FC236}">
                  <a16:creationId xmlns:a16="http://schemas.microsoft.com/office/drawing/2014/main" id="{52844699-2D7D-4D05-B91F-F4A941BEC0BB}"/>
                </a:ext>
              </a:extLst>
            </p:cNvPr>
            <p:cNvSpPr/>
            <p:nvPr/>
          </p:nvSpPr>
          <p:spPr>
            <a:xfrm>
              <a:off x="4159581" y="1405147"/>
              <a:ext cx="1130700" cy="1881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Propostas</a:t>
              </a:r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 de Valor</a:t>
              </a:r>
            </a:p>
          </p:txBody>
        </p:sp>
        <p:sp>
          <p:nvSpPr>
            <p:cNvPr id="9" name="Shape 92">
              <a:extLst>
                <a:ext uri="{FF2B5EF4-FFF2-40B4-BE49-F238E27FC236}">
                  <a16:creationId xmlns:a16="http://schemas.microsoft.com/office/drawing/2014/main" id="{E4FBCDDE-D4E8-406E-A98D-3CF3EDD2784B}"/>
                </a:ext>
              </a:extLst>
            </p:cNvPr>
            <p:cNvSpPr/>
            <p:nvPr/>
          </p:nvSpPr>
          <p:spPr>
            <a:xfrm>
              <a:off x="2435206" y="1405147"/>
              <a:ext cx="1043400" cy="1881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Atividades</a:t>
              </a:r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 </a:t>
              </a: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Chave</a:t>
              </a:r>
              <a:endPara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/>
                <a:sym typeface="Raleway"/>
              </a:endParaRPr>
            </a:p>
          </p:txBody>
        </p:sp>
        <p:sp>
          <p:nvSpPr>
            <p:cNvPr id="10" name="Shape 93">
              <a:extLst>
                <a:ext uri="{FF2B5EF4-FFF2-40B4-BE49-F238E27FC236}">
                  <a16:creationId xmlns:a16="http://schemas.microsoft.com/office/drawing/2014/main" id="{3183DF40-52B6-436F-A63F-99EE2EC3F9E0}"/>
                </a:ext>
              </a:extLst>
            </p:cNvPr>
            <p:cNvSpPr/>
            <p:nvPr/>
          </p:nvSpPr>
          <p:spPr>
            <a:xfrm>
              <a:off x="710836" y="1381331"/>
              <a:ext cx="1345200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Parcerias-Chave</a:t>
              </a:r>
              <a:endPara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/>
                <a:sym typeface="Raleway"/>
              </a:endParaRPr>
            </a:p>
          </p:txBody>
        </p:sp>
        <p:sp>
          <p:nvSpPr>
            <p:cNvPr id="11" name="Shape 94">
              <a:extLst>
                <a:ext uri="{FF2B5EF4-FFF2-40B4-BE49-F238E27FC236}">
                  <a16:creationId xmlns:a16="http://schemas.microsoft.com/office/drawing/2014/main" id="{73497466-E1FB-4301-9948-E4CCFEF873AF}"/>
                </a:ext>
              </a:extLst>
            </p:cNvPr>
            <p:cNvSpPr/>
            <p:nvPr/>
          </p:nvSpPr>
          <p:spPr>
            <a:xfrm>
              <a:off x="5034715" y="4988176"/>
              <a:ext cx="1057200" cy="1881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Fontes de </a:t>
              </a: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Receitas</a:t>
              </a:r>
              <a:endPara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/>
                <a:sym typeface="Raleway"/>
              </a:endParaRPr>
            </a:p>
          </p:txBody>
        </p:sp>
        <p:sp>
          <p:nvSpPr>
            <p:cNvPr id="12" name="Shape 95">
              <a:extLst>
                <a:ext uri="{FF2B5EF4-FFF2-40B4-BE49-F238E27FC236}">
                  <a16:creationId xmlns:a16="http://schemas.microsoft.com/office/drawing/2014/main" id="{419F40E3-6CA8-472E-A99A-058BB6638AFA}"/>
                </a:ext>
              </a:extLst>
            </p:cNvPr>
            <p:cNvSpPr/>
            <p:nvPr/>
          </p:nvSpPr>
          <p:spPr>
            <a:xfrm>
              <a:off x="704875" y="4988176"/>
              <a:ext cx="1168200" cy="1881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ea typeface="Raleway"/>
                  <a:cs typeface="Raleway"/>
                  <a:sym typeface="Raleway"/>
                </a:rPr>
                <a:t>Estrutura</a:t>
              </a:r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ea typeface="Raleway"/>
                  <a:cs typeface="Raleway"/>
                  <a:sym typeface="Raleway"/>
                </a:rPr>
                <a:t> de Custos</a:t>
              </a:r>
            </a:p>
          </p:txBody>
        </p:sp>
        <p:sp>
          <p:nvSpPr>
            <p:cNvPr id="13" name="Shape 96">
              <a:extLst>
                <a:ext uri="{FF2B5EF4-FFF2-40B4-BE49-F238E27FC236}">
                  <a16:creationId xmlns:a16="http://schemas.microsoft.com/office/drawing/2014/main" id="{33298CD9-189E-4FA2-B2DA-EB29C8651260}"/>
                </a:ext>
              </a:extLst>
            </p:cNvPr>
            <p:cNvSpPr/>
            <p:nvPr/>
          </p:nvSpPr>
          <p:spPr>
            <a:xfrm>
              <a:off x="2435952" y="3212457"/>
              <a:ext cx="990900" cy="1881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Recursos</a:t>
              </a:r>
              <a:r>
                <a:rPr lang="en-US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 </a:t>
              </a: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Chave</a:t>
              </a:r>
              <a:endPara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/>
                <a:sym typeface="Raleway"/>
              </a:endParaRPr>
            </a:p>
          </p:txBody>
        </p:sp>
        <p:sp>
          <p:nvSpPr>
            <p:cNvPr id="14" name="Shape 97">
              <a:extLst>
                <a:ext uri="{FF2B5EF4-FFF2-40B4-BE49-F238E27FC236}">
                  <a16:creationId xmlns:a16="http://schemas.microsoft.com/office/drawing/2014/main" id="{92D4716B-B288-4BAD-8F68-F283E24522AC}"/>
                </a:ext>
              </a:extLst>
            </p:cNvPr>
            <p:cNvSpPr/>
            <p:nvPr/>
          </p:nvSpPr>
          <p:spPr>
            <a:xfrm>
              <a:off x="5859165" y="3212457"/>
              <a:ext cx="1057200" cy="1881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>
                <a:buClr>
                  <a:srgbClr val="A6AAA9"/>
                </a:buClr>
                <a:buSzPct val="25000"/>
              </a:pPr>
              <a:r>
                <a:rPr lang="en-US" sz="9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Raleway"/>
                  <a:sym typeface="Raleway"/>
                </a:rPr>
                <a:t>Canais</a:t>
              </a:r>
              <a:endPara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/>
                <a:sym typeface="Raleway"/>
              </a:endParaRPr>
            </a:p>
          </p:txBody>
        </p:sp>
      </p:grpSp>
      <p:sp>
        <p:nvSpPr>
          <p:cNvPr id="24" name="Shape 98">
            <a:extLst>
              <a:ext uri="{FF2B5EF4-FFF2-40B4-BE49-F238E27FC236}">
                <a16:creationId xmlns:a16="http://schemas.microsoft.com/office/drawing/2014/main" id="{39351BBC-6A5D-406A-A9BC-3D8F6ED84D17}"/>
              </a:ext>
            </a:extLst>
          </p:cNvPr>
          <p:cNvSpPr/>
          <p:nvPr/>
        </p:nvSpPr>
        <p:spPr>
          <a:xfrm>
            <a:off x="9286952" y="3266644"/>
            <a:ext cx="1633775" cy="955545"/>
          </a:xfrm>
          <a:prstGeom prst="rect">
            <a:avLst/>
          </a:prstGeom>
          <a:solidFill>
            <a:srgbClr val="FFA924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5" name="Shape 99">
            <a:extLst>
              <a:ext uri="{FF2B5EF4-FFF2-40B4-BE49-F238E27FC236}">
                <a16:creationId xmlns:a16="http://schemas.microsoft.com/office/drawing/2014/main" id="{4FC3FBD6-DFE2-4B7D-A71C-F52CB7293DBD}"/>
              </a:ext>
            </a:extLst>
          </p:cNvPr>
          <p:cNvSpPr/>
          <p:nvPr/>
        </p:nvSpPr>
        <p:spPr>
          <a:xfrm>
            <a:off x="9275527" y="2020616"/>
            <a:ext cx="1645207" cy="961378"/>
          </a:xfrm>
          <a:prstGeom prst="rect">
            <a:avLst/>
          </a:prstGeom>
          <a:solidFill>
            <a:srgbClr val="D7FB01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6" name="Shape 100">
            <a:extLst>
              <a:ext uri="{FF2B5EF4-FFF2-40B4-BE49-F238E27FC236}">
                <a16:creationId xmlns:a16="http://schemas.microsoft.com/office/drawing/2014/main" id="{B1146753-7FF8-41D3-AAFF-C4995F7E4663}"/>
              </a:ext>
            </a:extLst>
          </p:cNvPr>
          <p:cNvSpPr/>
          <p:nvPr/>
        </p:nvSpPr>
        <p:spPr>
          <a:xfrm>
            <a:off x="5258048" y="1884780"/>
            <a:ext cx="1579916" cy="146772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100" dirty="0">
              <a:solidFill>
                <a:schemeClr val="bg1"/>
              </a:solidFill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sp>
        <p:nvSpPr>
          <p:cNvPr id="27" name="Shape 101">
            <a:extLst>
              <a:ext uri="{FF2B5EF4-FFF2-40B4-BE49-F238E27FC236}">
                <a16:creationId xmlns:a16="http://schemas.microsoft.com/office/drawing/2014/main" id="{29F9CD1F-D26C-49ED-A084-6164C36715AB}"/>
              </a:ext>
            </a:extLst>
          </p:cNvPr>
          <p:cNvSpPr/>
          <p:nvPr/>
        </p:nvSpPr>
        <p:spPr>
          <a:xfrm>
            <a:off x="7621432" y="2931279"/>
            <a:ext cx="1229399" cy="705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8" name="Shape 102">
            <a:extLst>
              <a:ext uri="{FF2B5EF4-FFF2-40B4-BE49-F238E27FC236}">
                <a16:creationId xmlns:a16="http://schemas.microsoft.com/office/drawing/2014/main" id="{B9C7D417-3D1B-4514-A30F-97706E274BB7}"/>
              </a:ext>
            </a:extLst>
          </p:cNvPr>
          <p:cNvSpPr/>
          <p:nvPr/>
        </p:nvSpPr>
        <p:spPr>
          <a:xfrm>
            <a:off x="7394341" y="1481798"/>
            <a:ext cx="1424970" cy="80970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9" name="Shape 103">
            <a:extLst>
              <a:ext uri="{FF2B5EF4-FFF2-40B4-BE49-F238E27FC236}">
                <a16:creationId xmlns:a16="http://schemas.microsoft.com/office/drawing/2014/main" id="{ED968120-ADE4-4872-AA91-34A72E2028DA}"/>
              </a:ext>
            </a:extLst>
          </p:cNvPr>
          <p:cNvSpPr/>
          <p:nvPr/>
        </p:nvSpPr>
        <p:spPr>
          <a:xfrm>
            <a:off x="8144577" y="4952492"/>
            <a:ext cx="1229400" cy="70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0" name="Shape 104">
            <a:extLst>
              <a:ext uri="{FF2B5EF4-FFF2-40B4-BE49-F238E27FC236}">
                <a16:creationId xmlns:a16="http://schemas.microsoft.com/office/drawing/2014/main" id="{D3C69447-D181-4089-A611-1DA055A98F70}"/>
              </a:ext>
            </a:extLst>
          </p:cNvPr>
          <p:cNvSpPr/>
          <p:nvPr/>
        </p:nvSpPr>
        <p:spPr>
          <a:xfrm>
            <a:off x="4103708" y="5081324"/>
            <a:ext cx="1229400" cy="705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1" name="Shape 105">
            <a:extLst>
              <a:ext uri="{FF2B5EF4-FFF2-40B4-BE49-F238E27FC236}">
                <a16:creationId xmlns:a16="http://schemas.microsoft.com/office/drawing/2014/main" id="{A0B299EC-4490-4CAC-A0F3-4C7B7023B909}"/>
              </a:ext>
            </a:extLst>
          </p:cNvPr>
          <p:cNvSpPr/>
          <p:nvPr/>
        </p:nvSpPr>
        <p:spPr>
          <a:xfrm>
            <a:off x="2083277" y="5112741"/>
            <a:ext cx="1229397" cy="70499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2" name="Shape 106">
            <a:extLst>
              <a:ext uri="{FF2B5EF4-FFF2-40B4-BE49-F238E27FC236}">
                <a16:creationId xmlns:a16="http://schemas.microsoft.com/office/drawing/2014/main" id="{012E4D80-B85D-4F62-9CF2-C4EC00BEE25E}"/>
              </a:ext>
            </a:extLst>
          </p:cNvPr>
          <p:cNvSpPr/>
          <p:nvPr/>
        </p:nvSpPr>
        <p:spPr>
          <a:xfrm>
            <a:off x="3145312" y="3071723"/>
            <a:ext cx="1530915" cy="877905"/>
          </a:xfrm>
          <a:prstGeom prst="rect">
            <a:avLst/>
          </a:prstGeom>
          <a:solidFill>
            <a:srgbClr val="95FE44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3" name="Shape 107">
            <a:extLst>
              <a:ext uri="{FF2B5EF4-FFF2-40B4-BE49-F238E27FC236}">
                <a16:creationId xmlns:a16="http://schemas.microsoft.com/office/drawing/2014/main" id="{3B422D54-AF99-448D-BB12-36A2F0F208EE}"/>
              </a:ext>
            </a:extLst>
          </p:cNvPr>
          <p:cNvSpPr/>
          <p:nvPr/>
        </p:nvSpPr>
        <p:spPr>
          <a:xfrm>
            <a:off x="3613810" y="1881539"/>
            <a:ext cx="1229399" cy="70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4" name="Shape 108">
            <a:extLst>
              <a:ext uri="{FF2B5EF4-FFF2-40B4-BE49-F238E27FC236}">
                <a16:creationId xmlns:a16="http://schemas.microsoft.com/office/drawing/2014/main" id="{C23B015C-D10B-468E-96CC-52D8FED92E7C}"/>
              </a:ext>
            </a:extLst>
          </p:cNvPr>
          <p:cNvSpPr/>
          <p:nvPr/>
        </p:nvSpPr>
        <p:spPr>
          <a:xfrm>
            <a:off x="1271262" y="2743175"/>
            <a:ext cx="1062566" cy="60932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5" name="Shape 109">
            <a:extLst>
              <a:ext uri="{FF2B5EF4-FFF2-40B4-BE49-F238E27FC236}">
                <a16:creationId xmlns:a16="http://schemas.microsoft.com/office/drawing/2014/main" id="{BF1D8038-A32C-45F8-AB72-7CF694472D90}"/>
              </a:ext>
            </a:extLst>
          </p:cNvPr>
          <p:cNvSpPr/>
          <p:nvPr/>
        </p:nvSpPr>
        <p:spPr>
          <a:xfrm>
            <a:off x="7394341" y="3786371"/>
            <a:ext cx="1229399" cy="705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6" name="Shape 110">
            <a:extLst>
              <a:ext uri="{FF2B5EF4-FFF2-40B4-BE49-F238E27FC236}">
                <a16:creationId xmlns:a16="http://schemas.microsoft.com/office/drawing/2014/main" id="{634449D5-7937-4953-9E51-B1F995978716}"/>
              </a:ext>
            </a:extLst>
          </p:cNvPr>
          <p:cNvSpPr/>
          <p:nvPr/>
        </p:nvSpPr>
        <p:spPr>
          <a:xfrm>
            <a:off x="3370658" y="3970796"/>
            <a:ext cx="1229399" cy="705000"/>
          </a:xfrm>
          <a:prstGeom prst="rect">
            <a:avLst/>
          </a:prstGeom>
          <a:solidFill>
            <a:srgbClr val="95FE44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7" name="Shape 111">
            <a:extLst>
              <a:ext uri="{FF2B5EF4-FFF2-40B4-BE49-F238E27FC236}">
                <a16:creationId xmlns:a16="http://schemas.microsoft.com/office/drawing/2014/main" id="{EDE5D773-6CC9-47DE-9365-7B8FD5A651BF}"/>
              </a:ext>
            </a:extLst>
          </p:cNvPr>
          <p:cNvSpPr/>
          <p:nvPr/>
        </p:nvSpPr>
        <p:spPr>
          <a:xfrm>
            <a:off x="3461410" y="1271939"/>
            <a:ext cx="1229399" cy="70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" name="Shape 108">
            <a:extLst>
              <a:ext uri="{FF2B5EF4-FFF2-40B4-BE49-F238E27FC236}">
                <a16:creationId xmlns:a16="http://schemas.microsoft.com/office/drawing/2014/main" id="{CF2C6CD7-2B64-2443-98B7-B7E9F051F88D}"/>
              </a:ext>
            </a:extLst>
          </p:cNvPr>
          <p:cNvSpPr/>
          <p:nvPr/>
        </p:nvSpPr>
        <p:spPr>
          <a:xfrm flipH="1">
            <a:off x="1171699" y="3582516"/>
            <a:ext cx="1398001" cy="80168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endParaRPr lang="en-US" sz="1000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0" name="Espaço Reservado para Rodapé 39">
            <a:extLst>
              <a:ext uri="{FF2B5EF4-FFF2-40B4-BE49-F238E27FC236}">
                <a16:creationId xmlns:a16="http://schemas.microsoft.com/office/drawing/2014/main" id="{ECBA50C1-C79B-43CF-A9BC-6A234EF9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84044" y="6222869"/>
            <a:ext cx="4200521" cy="52794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2" name="Imagem 41" descr="Desenho de um cachorro&#10;&#10;Descrição gerada automaticamente">
            <a:extLst>
              <a:ext uri="{FF2B5EF4-FFF2-40B4-BE49-F238E27FC236}">
                <a16:creationId xmlns:a16="http://schemas.microsoft.com/office/drawing/2014/main" id="{C8773441-C4B4-47B7-A0BC-FD9B924D5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171" y="6297179"/>
            <a:ext cx="1672615" cy="44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23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Light</vt:lpstr>
      <vt:lpstr>Raleway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Lalita</dc:creator>
  <cp:lastModifiedBy>Lalita</cp:lastModifiedBy>
  <cp:revision>1</cp:revision>
  <dcterms:created xsi:type="dcterms:W3CDTF">2021-10-14T17:03:45Z</dcterms:created>
  <dcterms:modified xsi:type="dcterms:W3CDTF">2021-10-14T17:09:33Z</dcterms:modified>
</cp:coreProperties>
</file>